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9"/>
  </p:notesMasterIdLst>
  <p:sldIdLst>
    <p:sldId id="385" r:id="rId2"/>
    <p:sldId id="412" r:id="rId3"/>
    <p:sldId id="413" r:id="rId4"/>
    <p:sldId id="414" r:id="rId5"/>
    <p:sldId id="415" r:id="rId6"/>
    <p:sldId id="423" r:id="rId7"/>
    <p:sldId id="420" r:id="rId8"/>
    <p:sldId id="424" r:id="rId9"/>
    <p:sldId id="400" r:id="rId10"/>
    <p:sldId id="401" r:id="rId11"/>
    <p:sldId id="402" r:id="rId12"/>
    <p:sldId id="405" r:id="rId13"/>
    <p:sldId id="406" r:id="rId14"/>
    <p:sldId id="407" r:id="rId15"/>
    <p:sldId id="410" r:id="rId16"/>
    <p:sldId id="404" r:id="rId17"/>
    <p:sldId id="409" r:id="rId18"/>
    <p:sldId id="411" r:id="rId19"/>
    <p:sldId id="395" r:id="rId20"/>
    <p:sldId id="396" r:id="rId21"/>
    <p:sldId id="397" r:id="rId22"/>
    <p:sldId id="399" r:id="rId23"/>
    <p:sldId id="398" r:id="rId24"/>
    <p:sldId id="391" r:id="rId25"/>
    <p:sldId id="392" r:id="rId26"/>
    <p:sldId id="393" r:id="rId27"/>
    <p:sldId id="394" r:id="rId28"/>
    <p:sldId id="386" r:id="rId29"/>
    <p:sldId id="387" r:id="rId30"/>
    <p:sldId id="388" r:id="rId31"/>
    <p:sldId id="389" r:id="rId32"/>
    <p:sldId id="390" r:id="rId33"/>
    <p:sldId id="379" r:id="rId34"/>
    <p:sldId id="383" r:id="rId35"/>
    <p:sldId id="382" r:id="rId36"/>
    <p:sldId id="381" r:id="rId37"/>
    <p:sldId id="378" r:id="rId38"/>
    <p:sldId id="384" r:id="rId39"/>
    <p:sldId id="359" r:id="rId40"/>
    <p:sldId id="372" r:id="rId41"/>
    <p:sldId id="375" r:id="rId42"/>
    <p:sldId id="373" r:id="rId43"/>
    <p:sldId id="376" r:id="rId44"/>
    <p:sldId id="377" r:id="rId45"/>
    <p:sldId id="371" r:id="rId46"/>
    <p:sldId id="360" r:id="rId47"/>
    <p:sldId id="361" r:id="rId48"/>
    <p:sldId id="362" r:id="rId49"/>
    <p:sldId id="363" r:id="rId50"/>
    <p:sldId id="364" r:id="rId51"/>
    <p:sldId id="366" r:id="rId52"/>
    <p:sldId id="367" r:id="rId53"/>
    <p:sldId id="368" r:id="rId54"/>
    <p:sldId id="369" r:id="rId55"/>
    <p:sldId id="370" r:id="rId56"/>
    <p:sldId id="365" r:id="rId57"/>
    <p:sldId id="349" r:id="rId58"/>
    <p:sldId id="350" r:id="rId59"/>
    <p:sldId id="351" r:id="rId60"/>
    <p:sldId id="352" r:id="rId61"/>
    <p:sldId id="353" r:id="rId62"/>
    <p:sldId id="354" r:id="rId63"/>
    <p:sldId id="355" r:id="rId64"/>
    <p:sldId id="356" r:id="rId65"/>
    <p:sldId id="357" r:id="rId66"/>
    <p:sldId id="358" r:id="rId67"/>
    <p:sldId id="279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/>
    <p:restoredTop sz="91369"/>
  </p:normalViewPr>
  <p:slideViewPr>
    <p:cSldViewPr snapToGrid="0" snapToObjects="1">
      <p:cViewPr varScale="1">
        <p:scale>
          <a:sx n="61" d="100"/>
          <a:sy n="61" d="100"/>
        </p:scale>
        <p:origin x="248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23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UDFs</a:t>
            </a:r>
          </a:p>
        </p:txBody>
      </p:sp>
    </p:spTree>
    <p:extLst>
      <p:ext uri="{BB962C8B-B14F-4D97-AF65-F5344CB8AC3E}">
        <p14:creationId xmlns:p14="http://schemas.microsoft.com/office/powerpoint/2010/main" val="3704145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Wh</a:t>
            </a:r>
            <a:r>
              <a:rPr lang="en-US" sz="3200" dirty="0">
                <a:cs typeface="Arial" panose="020B0604020202020204" pitchFamily="34" charset="0"/>
              </a:rPr>
              <a:t>at shows are you watching these days?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750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A2 graded, reference code is out</a:t>
            </a:r>
          </a:p>
          <a:p>
            <a:pPr marL="0" indent="0">
              <a:buNone/>
            </a:pPr>
            <a:r>
              <a:rPr lang="en-US" dirty="0"/>
              <a:t>A3 due 10/21</a:t>
            </a:r>
          </a:p>
          <a:p>
            <a:pPr marL="0" indent="0">
              <a:buNone/>
            </a:pPr>
            <a:r>
              <a:rPr lang="en-US" dirty="0"/>
              <a:t>Paper draft: 11/29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92841D-D74F-C646-B545-5E172C2F6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267" y="2661486"/>
            <a:ext cx="6760533" cy="351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7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90AFCB-9D96-714A-AFEE-AC6FED940CDC}"/>
              </a:ext>
            </a:extLst>
          </p:cNvPr>
          <p:cNvSpPr txBox="1"/>
          <p:nvPr/>
        </p:nvSpPr>
        <p:spPr>
          <a:xfrm rot="20007408">
            <a:off x="4081115" y="642902"/>
            <a:ext cx="31386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venir Next" panose="020B0503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35017742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498558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18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Each group assigns notetaker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75366"/>
            <a:ext cx="11003734" cy="44123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Come up with some killer use cases for UDFs.  (Combined with user defined types, UDFs are </a:t>
            </a:r>
            <a:r>
              <a:rPr lang="en-US" i="1" dirty="0"/>
              <a:t>very powerful!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WHEN and HOW do UDFs pose a problem for query optimization and execution?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Beyond caching, what other tricks might accelerate queries that use UDFs</a:t>
            </a:r>
          </a:p>
        </p:txBody>
      </p:sp>
    </p:spTree>
    <p:extLst>
      <p:ext uri="{BB962C8B-B14F-4D97-AF65-F5344CB8AC3E}">
        <p14:creationId xmlns:p14="http://schemas.microsoft.com/office/powerpoint/2010/main" val="2213658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5504</TotalTime>
  <Words>2011</Words>
  <Application>Microsoft Macintosh PowerPoint</Application>
  <PresentationFormat>Widescreen</PresentationFormat>
  <Paragraphs>431</Paragraphs>
  <Slides>67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2" baseType="lpstr">
      <vt:lpstr>Arial</vt:lpstr>
      <vt:lpstr>Avenir Next</vt:lpstr>
      <vt:lpstr>Calibri</vt:lpstr>
      <vt:lpstr>Consolas</vt:lpstr>
      <vt:lpstr>Office Theme</vt:lpstr>
      <vt:lpstr>PowerPoint Presentation</vt:lpstr>
      <vt:lpstr>Class 11</vt:lpstr>
      <vt:lpstr>PowerPoint Presentation</vt:lpstr>
      <vt:lpstr>Logistics</vt:lpstr>
      <vt:lpstr>DB seminar talks</vt:lpstr>
      <vt:lpstr>Each group assigns notetaker</vt:lpstr>
      <vt:lpstr>PowerPoint Presentation</vt:lpstr>
      <vt:lpstr>Each group assigns notetaker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121</cp:revision>
  <dcterms:created xsi:type="dcterms:W3CDTF">2020-09-08T14:06:51Z</dcterms:created>
  <dcterms:modified xsi:type="dcterms:W3CDTF">2020-10-13T15:15:33Z</dcterms:modified>
</cp:coreProperties>
</file>

<file path=docProps/thumbnail.jpeg>
</file>